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02" autoAdjust="0"/>
    <p:restoredTop sz="94694"/>
  </p:normalViewPr>
  <p:slideViewPr>
    <p:cSldViewPr snapToGrid="0">
      <p:cViewPr>
        <p:scale>
          <a:sx n="166" d="100"/>
          <a:sy n="166" d="100"/>
        </p:scale>
        <p:origin x="2280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7" name="Picture 1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2AFE5083-D8B9-F7DB-0479-5259E159B4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924" y="5383829"/>
            <a:ext cx="3374138" cy="74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68E2DE89-8046-D419-53FA-7F72918A5DE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050" y="6062709"/>
            <a:ext cx="3018944" cy="66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8" name="Picture 2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BD1C49B7-8454-80A1-72F3-898695BB8AF3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438" y="6062709"/>
            <a:ext cx="3018944" cy="66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10</cp:revision>
  <dcterms:created xsi:type="dcterms:W3CDTF">2020-01-27T20:57:30Z</dcterms:created>
  <dcterms:modified xsi:type="dcterms:W3CDTF">2025-10-23T01:32:18Z</dcterms:modified>
</cp:coreProperties>
</file>